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1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992"/>
    <a:srgbClr val="244488"/>
    <a:srgbClr val="E1AC14"/>
    <a:srgbClr val="2B4387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157" autoAdjust="0"/>
  </p:normalViewPr>
  <p:slideViewPr>
    <p:cSldViewPr snapToGrid="0">
      <p:cViewPr varScale="1">
        <p:scale>
          <a:sx n="105" d="100"/>
          <a:sy n="105" d="100"/>
        </p:scale>
        <p:origin x="750" y="114"/>
      </p:cViewPr>
      <p:guideLst>
        <p:guide orient="horz" pos="2160"/>
        <p:guide pos="715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46BDD-A77D-46B4-B4CB-763F824901AB}" type="datetimeFigureOut">
              <a:rPr lang="cs-CZ" smtClean="0"/>
              <a:t>26.01.2023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DDC1D-5AB2-4CAB-8A6C-12420C089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579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CA1C5-7884-45DB-9DF9-C772CE342721}" type="datetimeFigureOut">
              <a:rPr lang="cs-CZ" smtClean="0"/>
              <a:t>26.01.2023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4E735-1C22-44F9-B9EE-EED45992F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24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4E735-1C22-44F9-B9EE-EED45992FC3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44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3162843"/>
            <a:ext cx="9144000" cy="1006475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here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style</a:t>
            </a:r>
            <a:r>
              <a:rPr lang="en-US" noProof="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232812"/>
            <a:ext cx="9144000" cy="841375"/>
          </a:xfrm>
        </p:spPr>
        <p:txBody>
          <a:bodyPr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here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style</a:t>
            </a:r>
            <a:r>
              <a:rPr lang="en-US" noProof="0" dirty="0"/>
              <a:t>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66356" y="6222242"/>
            <a:ext cx="9144000" cy="365125"/>
          </a:xfrm>
        </p:spPr>
        <p:txBody>
          <a:bodyPr/>
          <a:lstStyle>
            <a:lvl1pPr algn="l">
              <a:defRPr>
                <a:solidFill>
                  <a:srgbClr val="244488"/>
                </a:solidFill>
              </a:defRPr>
            </a:lvl1pPr>
          </a:lstStyle>
          <a:p>
            <a:r>
              <a:rPr lang="en-US"/>
              <a:t>Footer</a:t>
            </a:r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3F6BD2-9AFA-484B-BADD-A41E1AF7EF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56" y="453195"/>
            <a:ext cx="5766667" cy="146937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C231BEC-0BFF-4B4D-85B4-A0037D5B2394}"/>
              </a:ext>
            </a:extLst>
          </p:cNvPr>
          <p:cNvGrpSpPr/>
          <p:nvPr userDrawn="1"/>
        </p:nvGrpSpPr>
        <p:grpSpPr>
          <a:xfrm>
            <a:off x="762839" y="5244582"/>
            <a:ext cx="10528300" cy="583340"/>
            <a:chOff x="762839" y="5244582"/>
            <a:chExt cx="10528300" cy="58334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A15B3DF-53D9-47E0-95AC-37A6A8423B4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2380" y="5244582"/>
              <a:ext cx="808759" cy="51558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D32DB50-ACE3-416E-AF84-1668CB5E0463}"/>
                </a:ext>
              </a:extLst>
            </p:cNvPr>
            <p:cNvSpPr txBox="1"/>
            <p:nvPr userDrawn="1"/>
          </p:nvSpPr>
          <p:spPr>
            <a:xfrm>
              <a:off x="762839" y="5544768"/>
              <a:ext cx="9719541" cy="2831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just"/>
              <a:r>
                <a:rPr lang="en-GB" sz="1250" dirty="0"/>
                <a:t>This project has received funding from the European Union’s Horizon 2020 Research and Innovation programme under grant agreement No 857381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013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2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animat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11200" y="171450"/>
            <a:ext cx="7899400" cy="1014414"/>
          </a:xfrm>
        </p:spPr>
        <p:txBody>
          <a:bodyPr>
            <a:normAutofit/>
          </a:bodyPr>
          <a:lstStyle>
            <a:lvl1pPr>
              <a:defRPr sz="4000" cap="none" baseline="0"/>
            </a:lvl1pPr>
          </a:lstStyle>
          <a:p>
            <a:r>
              <a:rPr lang="en-GB" noProof="0" dirty="0"/>
              <a:t>Click here to edit style.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11200" y="1608134"/>
            <a:ext cx="10642600" cy="4403200"/>
          </a:xfrm>
        </p:spPr>
        <p:txBody>
          <a:bodyPr/>
          <a:lstStyle>
            <a:lvl1pPr>
              <a:buClr>
                <a:srgbClr val="2B4387"/>
              </a:buClr>
              <a:defRPr/>
            </a:lvl1pPr>
            <a:lvl2pPr>
              <a:buClr>
                <a:srgbClr val="2B4387"/>
              </a:buClr>
              <a:defRPr/>
            </a:lvl2pPr>
            <a:lvl3pPr>
              <a:buClr>
                <a:srgbClr val="2B4387"/>
              </a:buClr>
              <a:defRPr/>
            </a:lvl3pPr>
          </a:lstStyle>
          <a:p>
            <a:pPr lvl="0"/>
            <a:r>
              <a:rPr lang="en-GB" noProof="0" dirty="0"/>
              <a:t>Click here to edit text styles.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1203" y="6408207"/>
            <a:ext cx="7435270" cy="364070"/>
          </a:xfrm>
        </p:spPr>
        <p:txBody>
          <a:bodyPr/>
          <a:lstStyle>
            <a:lvl1pPr algn="l">
              <a:defRPr>
                <a:solidFill>
                  <a:srgbClr val="274992"/>
                </a:solidFill>
              </a:defRPr>
            </a:lvl1pPr>
          </a:lstStyle>
          <a:p>
            <a:r>
              <a:rPr lang="en-US"/>
              <a:t>Footer</a:t>
            </a:r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762B26-76E7-455E-AA65-03375A44A5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213" y="171450"/>
            <a:ext cx="2686121" cy="68443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8A96C80-7218-476E-9602-31133A3DD6FE}"/>
              </a:ext>
            </a:extLst>
          </p:cNvPr>
          <p:cNvGrpSpPr/>
          <p:nvPr userDrawn="1"/>
        </p:nvGrpSpPr>
        <p:grpSpPr>
          <a:xfrm>
            <a:off x="8146473" y="6336326"/>
            <a:ext cx="3205861" cy="507831"/>
            <a:chOff x="8146473" y="6312716"/>
            <a:chExt cx="3205861" cy="5078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6618E97-EF3D-4FD9-9A00-41A30240CCCF}"/>
                </a:ext>
              </a:extLst>
            </p:cNvPr>
            <p:cNvSpPr txBox="1"/>
            <p:nvPr userDrawn="1"/>
          </p:nvSpPr>
          <p:spPr>
            <a:xfrm>
              <a:off x="8146473" y="6312716"/>
              <a:ext cx="2631762" cy="50783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just"/>
              <a:r>
                <a:rPr lang="en-GB" sz="900" dirty="0"/>
                <a:t>This project has received funding from the European Union’s Horizon 2020 Research and Innovation programme under grant agreement No 857381  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E02F47B-711F-4F45-B0D4-9EF287D674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5028" y="6365994"/>
              <a:ext cx="637306" cy="4062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108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 userDrawn="1">
          <p15:clr>
            <a:srgbClr val="FBAE40"/>
          </p15:clr>
        </p15:guide>
        <p15:guide id="2" pos="715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 -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1203" y="6407152"/>
            <a:ext cx="7435270" cy="388721"/>
          </a:xfrm>
        </p:spPr>
        <p:txBody>
          <a:bodyPr/>
          <a:lstStyle>
            <a:lvl1pPr algn="l">
              <a:defRPr>
                <a:solidFill>
                  <a:srgbClr val="274992"/>
                </a:solidFill>
              </a:defRPr>
            </a:lvl1pPr>
          </a:lstStyle>
          <a:p>
            <a:r>
              <a:rPr lang="en-US"/>
              <a:t>Footer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 hasCustomPrompt="1"/>
          </p:nvPr>
        </p:nvSpPr>
        <p:spPr>
          <a:xfrm>
            <a:off x="711200" y="171450"/>
            <a:ext cx="7899400" cy="1014414"/>
          </a:xfrm>
        </p:spPr>
        <p:txBody>
          <a:bodyPr>
            <a:normAutofit/>
          </a:bodyPr>
          <a:lstStyle>
            <a:lvl1pPr>
              <a:defRPr sz="4000" cap="none" baseline="0"/>
            </a:lvl1pPr>
          </a:lstStyle>
          <a:p>
            <a:r>
              <a:rPr lang="en-GB" noProof="0" dirty="0"/>
              <a:t>Click here to edit style.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BC31B5-106A-438A-B77E-C90EE631AA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213" y="171450"/>
            <a:ext cx="2686121" cy="68443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965D304E-C0D1-45CC-B6BB-5F57D9A4324B}"/>
              </a:ext>
            </a:extLst>
          </p:cNvPr>
          <p:cNvGrpSpPr/>
          <p:nvPr userDrawn="1"/>
        </p:nvGrpSpPr>
        <p:grpSpPr>
          <a:xfrm>
            <a:off x="8146473" y="6336326"/>
            <a:ext cx="3205861" cy="507831"/>
            <a:chOff x="8146473" y="6312716"/>
            <a:chExt cx="3205861" cy="50783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45B0F3-FF17-4EB8-860F-1370BFAE8D43}"/>
                </a:ext>
              </a:extLst>
            </p:cNvPr>
            <p:cNvSpPr txBox="1"/>
            <p:nvPr userDrawn="1"/>
          </p:nvSpPr>
          <p:spPr>
            <a:xfrm>
              <a:off x="8146473" y="6312716"/>
              <a:ext cx="2631762" cy="50783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just"/>
              <a:r>
                <a:rPr lang="en-GB" sz="900" dirty="0"/>
                <a:t>This project has received funding from the European Union’s Horizon 2020 Research and Innovation programme under grant agreement No 857381  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44001C5-69D0-497F-BC58-36206C437F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5028" y="6365994"/>
              <a:ext cx="637306" cy="4062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452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1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ro slide -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3162843"/>
            <a:ext cx="9144000" cy="1006475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here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style</a:t>
            </a:r>
            <a:r>
              <a:rPr lang="en-US" noProof="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232812"/>
            <a:ext cx="9144000" cy="841375"/>
          </a:xfrm>
        </p:spPr>
        <p:txBody>
          <a:bodyPr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here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style</a:t>
            </a:r>
            <a:r>
              <a:rPr lang="en-US" noProof="0" dirty="0"/>
              <a:t>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66356" y="6267074"/>
            <a:ext cx="9144000" cy="365125"/>
          </a:xfrm>
        </p:spPr>
        <p:txBody>
          <a:bodyPr/>
          <a:lstStyle>
            <a:lvl1pPr algn="l">
              <a:defRPr>
                <a:solidFill>
                  <a:srgbClr val="244488"/>
                </a:solidFill>
              </a:defRPr>
            </a:lvl1pPr>
          </a:lstStyle>
          <a:p>
            <a:r>
              <a:rPr lang="en-US"/>
              <a:t>Footer</a:t>
            </a:r>
            <a:endParaRPr lang="cs-CZ" dirty="0"/>
          </a:p>
        </p:txBody>
      </p:sp>
      <p:cxnSp>
        <p:nvCxnSpPr>
          <p:cNvPr id="8" name="Přímá spojnice 7"/>
          <p:cNvCxnSpPr/>
          <p:nvPr userDrawn="1"/>
        </p:nvCxnSpPr>
        <p:spPr>
          <a:xfrm flipV="1">
            <a:off x="1642538" y="4204236"/>
            <a:ext cx="9072000" cy="1"/>
          </a:xfrm>
          <a:prstGeom prst="line">
            <a:avLst/>
          </a:prstGeom>
          <a:ln w="38100">
            <a:solidFill>
              <a:srgbClr val="244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D8128FF-952A-4BC9-90EB-CE2AF5498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56" y="453195"/>
            <a:ext cx="5766667" cy="1469372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347D02F-6BF6-4423-B21F-63802BFC148D}"/>
              </a:ext>
            </a:extLst>
          </p:cNvPr>
          <p:cNvGrpSpPr/>
          <p:nvPr userDrawn="1"/>
        </p:nvGrpSpPr>
        <p:grpSpPr>
          <a:xfrm>
            <a:off x="762839" y="5244582"/>
            <a:ext cx="10528300" cy="583340"/>
            <a:chOff x="762839" y="5244582"/>
            <a:chExt cx="10528300" cy="58334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1E8BBBF-9CBC-40D2-A214-78DBA112DB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2380" y="5244582"/>
              <a:ext cx="808759" cy="51558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C7C1CC7-8B66-44BE-987E-9E71A3B09208}"/>
                </a:ext>
              </a:extLst>
            </p:cNvPr>
            <p:cNvSpPr txBox="1"/>
            <p:nvPr userDrawn="1"/>
          </p:nvSpPr>
          <p:spPr>
            <a:xfrm>
              <a:off x="762839" y="5544768"/>
              <a:ext cx="9719541" cy="2831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just"/>
              <a:r>
                <a:rPr lang="en-GB" sz="1250" dirty="0"/>
                <a:t>This project has received funding from the European Union’s Horizon 2020 Research and Innovation programme under grant agreement No 857381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66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02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no ani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11200" y="1608134"/>
            <a:ext cx="10642600" cy="4403200"/>
          </a:xfrm>
        </p:spPr>
        <p:txBody>
          <a:bodyPr/>
          <a:lstStyle>
            <a:lvl1pPr>
              <a:buClr>
                <a:srgbClr val="2B4387"/>
              </a:buClr>
              <a:defRPr/>
            </a:lvl1pPr>
            <a:lvl2pPr>
              <a:buClr>
                <a:srgbClr val="2B4387"/>
              </a:buClr>
              <a:defRPr/>
            </a:lvl2pPr>
            <a:lvl3pPr>
              <a:buClr>
                <a:srgbClr val="2B4387"/>
              </a:buClr>
              <a:defRPr/>
            </a:lvl3pPr>
          </a:lstStyle>
          <a:p>
            <a:pPr lvl="0"/>
            <a:r>
              <a:rPr lang="en-GB" noProof="0" dirty="0"/>
              <a:t>Click here to edit text styles.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1203" y="6365994"/>
            <a:ext cx="7435270" cy="406283"/>
          </a:xfrm>
        </p:spPr>
        <p:txBody>
          <a:bodyPr/>
          <a:lstStyle>
            <a:lvl1pPr algn="l">
              <a:defRPr>
                <a:solidFill>
                  <a:srgbClr val="274992"/>
                </a:solidFill>
              </a:defRPr>
            </a:lvl1pPr>
          </a:lstStyle>
          <a:p>
            <a:r>
              <a:rPr lang="en-US"/>
              <a:t>Footer</a:t>
            </a:r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 hasCustomPrompt="1"/>
          </p:nvPr>
        </p:nvSpPr>
        <p:spPr>
          <a:xfrm>
            <a:off x="711200" y="171450"/>
            <a:ext cx="7899400" cy="1014414"/>
          </a:xfrm>
        </p:spPr>
        <p:txBody>
          <a:bodyPr>
            <a:normAutofit/>
          </a:bodyPr>
          <a:lstStyle>
            <a:lvl1pPr>
              <a:defRPr sz="4000" cap="none" baseline="0"/>
            </a:lvl1pPr>
          </a:lstStyle>
          <a:p>
            <a:r>
              <a:rPr lang="en-GB" noProof="0" dirty="0"/>
              <a:t>Click here to edit style.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B467A2-5B7D-4503-AEC8-F33F31189235}"/>
              </a:ext>
            </a:extLst>
          </p:cNvPr>
          <p:cNvGrpSpPr/>
          <p:nvPr userDrawn="1"/>
        </p:nvGrpSpPr>
        <p:grpSpPr>
          <a:xfrm>
            <a:off x="8146473" y="6336326"/>
            <a:ext cx="3205861" cy="507831"/>
            <a:chOff x="8146473" y="6312716"/>
            <a:chExt cx="3205861" cy="50783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95B4DB3-3FB5-45E4-9F72-E320D86CE23B}"/>
                </a:ext>
              </a:extLst>
            </p:cNvPr>
            <p:cNvSpPr txBox="1"/>
            <p:nvPr userDrawn="1"/>
          </p:nvSpPr>
          <p:spPr>
            <a:xfrm>
              <a:off x="8146473" y="6312716"/>
              <a:ext cx="2631762" cy="50783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just"/>
              <a:r>
                <a:rPr lang="en-GB" sz="900" dirty="0"/>
                <a:t>This project has received funding from the European Union’s Horizon 2020 Research and Innovation programme under grant agreement No 857381  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A33A571-E9A8-4E14-97BD-4BD3818DA1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5028" y="6365994"/>
              <a:ext cx="637306" cy="406283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4254C52-ABAF-4B0E-BFCD-EAE0697F2B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213" y="171450"/>
            <a:ext cx="2686121" cy="68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0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  <p15:guide id="2" pos="715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 -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1203" y="6407152"/>
            <a:ext cx="7266149" cy="388729"/>
          </a:xfrm>
        </p:spPr>
        <p:txBody>
          <a:bodyPr/>
          <a:lstStyle>
            <a:lvl1pPr algn="l">
              <a:defRPr>
                <a:solidFill>
                  <a:srgbClr val="274992"/>
                </a:solidFill>
              </a:defRPr>
            </a:lvl1pPr>
          </a:lstStyle>
          <a:p>
            <a:r>
              <a:rPr lang="en-US"/>
              <a:t>Footer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 hasCustomPrompt="1"/>
          </p:nvPr>
        </p:nvSpPr>
        <p:spPr>
          <a:xfrm>
            <a:off x="711200" y="171450"/>
            <a:ext cx="7899400" cy="1014414"/>
          </a:xfrm>
        </p:spPr>
        <p:txBody>
          <a:bodyPr>
            <a:normAutofit/>
          </a:bodyPr>
          <a:lstStyle>
            <a:lvl1pPr>
              <a:defRPr sz="4000" cap="none" baseline="0"/>
            </a:lvl1pPr>
          </a:lstStyle>
          <a:p>
            <a:r>
              <a:rPr lang="en-GB" noProof="0" dirty="0"/>
              <a:t>Click here to edit style.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B5D44F7-6E9F-4DB1-8B7E-EA340574B31F}"/>
              </a:ext>
            </a:extLst>
          </p:cNvPr>
          <p:cNvGrpSpPr/>
          <p:nvPr userDrawn="1"/>
        </p:nvGrpSpPr>
        <p:grpSpPr>
          <a:xfrm>
            <a:off x="8146473" y="6336326"/>
            <a:ext cx="3205861" cy="507831"/>
            <a:chOff x="8146473" y="6312716"/>
            <a:chExt cx="3205861" cy="5078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3CBFC5-933A-4770-B0D2-EF2317E9A5E3}"/>
                </a:ext>
              </a:extLst>
            </p:cNvPr>
            <p:cNvSpPr txBox="1"/>
            <p:nvPr userDrawn="1"/>
          </p:nvSpPr>
          <p:spPr>
            <a:xfrm>
              <a:off x="8146473" y="6312716"/>
              <a:ext cx="2631762" cy="50783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just"/>
              <a:r>
                <a:rPr lang="en-GB" sz="900" dirty="0"/>
                <a:t>This project has received funding from the European Union’s Horizon 2020 Research and Innovation programme under grant agreement No 857381  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C2F3868-4E52-4AA4-8FFC-C9F3B7BE97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5028" y="6365994"/>
              <a:ext cx="637306" cy="406283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B472CA7-47AA-4D83-89D5-C44206E3A7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213" y="171450"/>
            <a:ext cx="2686121" cy="68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5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here to edit text styles.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Footer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A5BA76-13BD-4F18-B868-46C1B9F4EF5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24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E5A3346E-7FFC-4EB6-BCB3-0E72F41A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203" y="6408207"/>
            <a:ext cx="7435270" cy="364070"/>
          </a:xfrm>
        </p:spPr>
        <p:txBody>
          <a:bodyPr/>
          <a:lstStyle/>
          <a:p>
            <a:r>
              <a:rPr lang="en-US" dirty="0"/>
              <a:t>Footer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07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0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171450"/>
            <a:ext cx="7899400" cy="1014414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066283-4CD7-4A16-9EBF-BAC30863C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203" y="6408207"/>
            <a:ext cx="7435270" cy="364070"/>
          </a:xfrm>
        </p:spPr>
        <p:txBody>
          <a:bodyPr/>
          <a:lstStyle/>
          <a:p>
            <a:r>
              <a:rPr lang="en-US" dirty="0"/>
              <a:t>Footer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15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17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iPAAC slideshow">
  <a:themeElements>
    <a:clrScheme name="iPAAC sc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aac-template.pptx" id="{6093B1F1-6FA8-45B9-90F8-5F890DBD33F4}" vid="{1F988B87-6BE9-476E-B5B3-CE85EC454F0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ipaac-template</Template>
  <TotalTime>33</TotalTime>
  <Words>4</Words>
  <Application>Microsoft Office PowerPoint</Application>
  <PresentationFormat>Širokouhlá</PresentationFormat>
  <Paragraphs>4</Paragraphs>
  <Slides>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Arial</vt:lpstr>
      <vt:lpstr>Calibri</vt:lpstr>
      <vt:lpstr>iPAAC slideshow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IBA 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Boba Smolkova</dc:creator>
  <cp:lastModifiedBy>alena.gabelova</cp:lastModifiedBy>
  <cp:revision>9</cp:revision>
  <dcterms:created xsi:type="dcterms:W3CDTF">2019-11-05T19:59:55Z</dcterms:created>
  <dcterms:modified xsi:type="dcterms:W3CDTF">2023-01-26T12:44:38Z</dcterms:modified>
</cp:coreProperties>
</file>